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648450" cy="9774238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Conector reto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e texto verticais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ector reto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ângu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ângu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Conector reto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spaço Reservado para Conteúd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2" name="Espaço Reservado para Conteúd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ctor reto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ângu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ângu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t-BR"/>
          </a:p>
        </p:txBody>
      </p:sp>
      <p:sp>
        <p:nvSpPr>
          <p:cNvPr id="15" name="Conector reto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Espaço Reservado para Conteúd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6" name="Espaço Reservado para Conteúd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25" name="Elips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3" name="Títu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ângu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ângu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ângu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ector reto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Espaço Reservado para Conteúd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10" name="Elips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1" name="Retângu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ector reto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ângu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ângu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22" name="Retângu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ângu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ângu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ângu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ângu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ADAEC42-65BA-454F-9AAE-70C9316A3A3A}" type="datetimeFigureOut">
              <a:rPr lang="pt-BR" smtClean="0"/>
              <a:pPr/>
              <a:t>27/03/2015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t-BR"/>
          </a:p>
        </p:txBody>
      </p:sp>
      <p:sp>
        <p:nvSpPr>
          <p:cNvPr id="8" name="Retângu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ector reto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DBCAA8-5250-40AE-A56E-AFC9468715D5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936104"/>
          </a:xfrm>
        </p:spPr>
        <p:txBody>
          <a:bodyPr>
            <a:normAutofit fontScale="90000"/>
          </a:bodyPr>
          <a:lstStyle/>
          <a:p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b="1" dirty="0"/>
              <a:t/>
            </a:r>
            <a:br>
              <a:rPr lang="pt-BR" b="1" dirty="0"/>
            </a:b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2700" b="1" dirty="0" smtClean="0"/>
              <a:t>GED </a:t>
            </a:r>
            <a:r>
              <a:rPr lang="pt-BR" sz="2700" b="1" dirty="0" smtClean="0"/>
              <a:t>– NTE REGIONAL CAMPO GRANDE /MS</a:t>
            </a:r>
            <a:endParaRPr lang="pt-BR" sz="2700" b="1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ctr"/>
            <a:endParaRPr lang="pt-BR" sz="4800" dirty="0" smtClean="0"/>
          </a:p>
          <a:p>
            <a:pPr algn="ctr">
              <a:buNone/>
            </a:pPr>
            <a:r>
              <a:rPr lang="pt-BR" sz="4800" b="1" dirty="0" smtClean="0"/>
              <a:t>“A arte de Estudar” </a:t>
            </a:r>
          </a:p>
          <a:p>
            <a:pPr algn="ctr">
              <a:buNone/>
            </a:pPr>
            <a:r>
              <a:rPr lang="pt-BR" sz="4800" b="1" dirty="0" smtClean="0"/>
              <a:t>Segundo Pedro Demo</a:t>
            </a:r>
          </a:p>
          <a:p>
            <a:pPr algn="ctr">
              <a:buNone/>
            </a:pPr>
            <a:endParaRPr lang="pt-BR" sz="4800" b="1" dirty="0" smtClean="0"/>
          </a:p>
          <a:p>
            <a:pPr algn="ctr">
              <a:lnSpc>
                <a:spcPct val="170000"/>
              </a:lnSpc>
              <a:buNone/>
            </a:pPr>
            <a:r>
              <a:rPr lang="pt-BR" sz="3300" dirty="0" smtClean="0"/>
              <a:t>Grupo 4</a:t>
            </a:r>
          </a:p>
          <a:p>
            <a:pPr algn="ctr">
              <a:lnSpc>
                <a:spcPct val="170000"/>
              </a:lnSpc>
              <a:buNone/>
            </a:pPr>
            <a:r>
              <a:rPr lang="pt-BR" sz="3300" dirty="0" smtClean="0"/>
              <a:t>Progetec </a:t>
            </a:r>
            <a:r>
              <a:rPr lang="pt-BR" sz="3300" dirty="0" err="1" smtClean="0"/>
              <a:t>Profª</a:t>
            </a:r>
            <a:r>
              <a:rPr lang="pt-BR" sz="3300" dirty="0" smtClean="0"/>
              <a:t> Carseléia </a:t>
            </a:r>
            <a:r>
              <a:rPr lang="pt-BR" sz="3300" dirty="0" smtClean="0"/>
              <a:t>Gracioli</a:t>
            </a:r>
          </a:p>
          <a:p>
            <a:pPr algn="ctr">
              <a:lnSpc>
                <a:spcPct val="170000"/>
              </a:lnSpc>
              <a:buNone/>
            </a:pPr>
            <a:r>
              <a:rPr lang="pt-BR" sz="3300" dirty="0" smtClean="0"/>
              <a:t>Multiplicadora </a:t>
            </a:r>
            <a:r>
              <a:rPr lang="pt-BR" sz="3300" dirty="0" err="1" smtClean="0"/>
              <a:t>Profª</a:t>
            </a:r>
            <a:r>
              <a:rPr lang="pt-BR" sz="3300" dirty="0" smtClean="0"/>
              <a:t> Mercedes Sampaio Goulart</a:t>
            </a:r>
            <a:endParaRPr lang="pt-BR" sz="3300" dirty="0" smtClean="0"/>
          </a:p>
          <a:p>
            <a:pPr algn="ctr">
              <a:lnSpc>
                <a:spcPct val="170000"/>
              </a:lnSpc>
              <a:buNone/>
            </a:pPr>
            <a:r>
              <a:rPr lang="pt-BR" sz="3300" dirty="0" smtClean="0"/>
              <a:t>E.E. </a:t>
            </a:r>
            <a:r>
              <a:rPr lang="pt-BR" sz="3300" dirty="0" err="1" smtClean="0"/>
              <a:t>Sidrônio</a:t>
            </a:r>
            <a:r>
              <a:rPr lang="pt-BR" sz="3300" dirty="0" smtClean="0"/>
              <a:t> Antunes de Andrade</a:t>
            </a:r>
          </a:p>
          <a:p>
            <a:pPr algn="ctr">
              <a:lnSpc>
                <a:spcPct val="170000"/>
              </a:lnSpc>
              <a:buNone/>
            </a:pPr>
            <a:r>
              <a:rPr lang="pt-BR" sz="3300" dirty="0" smtClean="0"/>
              <a:t>Sidrolândia - MS</a:t>
            </a:r>
          </a:p>
          <a:p>
            <a:pPr algn="ctr">
              <a:buNone/>
            </a:pPr>
            <a:endParaRPr lang="pt-BR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6632"/>
            <a:ext cx="4536503" cy="648072"/>
          </a:xfrm>
          <a:prstGeom prst="rect">
            <a:avLst/>
          </a:prstGeom>
          <a:noFill/>
          <a:ln w="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1296144"/>
          </a:xfrm>
        </p:spPr>
        <p:txBody>
          <a:bodyPr>
            <a:noAutofit/>
          </a:bodyPr>
          <a:lstStyle/>
          <a:p>
            <a:r>
              <a:rPr lang="pt-BR" sz="2400" b="1" dirty="0"/>
              <a:t>Principais ideias sobre o </a:t>
            </a:r>
            <a:r>
              <a:rPr lang="pt-BR" sz="2400" b="1" dirty="0" smtClean="0"/>
              <a:t>texto “A </a:t>
            </a:r>
            <a:r>
              <a:rPr lang="pt-BR" sz="2400" b="1" dirty="0"/>
              <a:t>arte de Estudar” </a:t>
            </a:r>
            <a:br>
              <a:rPr lang="pt-BR" sz="2400" b="1" dirty="0"/>
            </a:br>
            <a:r>
              <a:rPr lang="pt-BR" sz="2400" b="1" dirty="0"/>
              <a:t>Segundo Pedro Demo</a:t>
            </a:r>
            <a:r>
              <a:rPr lang="pt-BR" sz="1600" b="1" dirty="0"/>
              <a:t/>
            </a:r>
            <a:br>
              <a:rPr lang="pt-BR" sz="1600" b="1" dirty="0"/>
            </a:br>
            <a:endParaRPr lang="pt-BR" sz="1600" b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pt-BR" dirty="0" smtClean="0"/>
              <a:t>-</a:t>
            </a:r>
            <a:r>
              <a:rPr lang="pt-BR" sz="3600" b="1" dirty="0" smtClean="0"/>
              <a:t>Estudar</a:t>
            </a:r>
            <a:r>
              <a:rPr lang="pt-BR" sz="3600" dirty="0" smtClean="0"/>
              <a:t> não tem receita pronta.</a:t>
            </a:r>
          </a:p>
          <a:p>
            <a:pPr algn="just">
              <a:buNone/>
            </a:pPr>
            <a:endParaRPr lang="pt-BR" sz="3600" dirty="0" smtClean="0"/>
          </a:p>
          <a:p>
            <a:pPr algn="just">
              <a:buNone/>
            </a:pPr>
            <a:r>
              <a:rPr lang="pt-BR" sz="3600" dirty="0" smtClean="0"/>
              <a:t>-Cada indivíduo possui tons individuais, subjetivos</a:t>
            </a:r>
            <a:r>
              <a:rPr lang="pt-BR" sz="3600" dirty="0"/>
              <a:t> </a:t>
            </a:r>
            <a:r>
              <a:rPr lang="pt-BR" sz="3600" dirty="0" smtClean="0"/>
              <a:t>e próprios.</a:t>
            </a:r>
          </a:p>
          <a:p>
            <a:pPr algn="just">
              <a:buNone/>
            </a:pPr>
            <a:endParaRPr lang="pt-BR" sz="3600" dirty="0" smtClean="0"/>
          </a:p>
          <a:p>
            <a:pPr algn="just">
              <a:buNone/>
            </a:pPr>
            <a:r>
              <a:rPr lang="pt-BR" sz="3600" dirty="0" smtClean="0"/>
              <a:t>-Estudar implica ter </a:t>
            </a:r>
            <a:r>
              <a:rPr lang="pt-BR" sz="3600" b="1" dirty="0" smtClean="0"/>
              <a:t>criatividade</a:t>
            </a:r>
            <a:r>
              <a:rPr lang="pt-BR" sz="3600" dirty="0" smtClean="0"/>
              <a:t> e isto é muito particular  e não pode ser formatado.</a:t>
            </a:r>
          </a:p>
          <a:p>
            <a:pPr algn="just">
              <a:buNone/>
            </a:pPr>
            <a:endParaRPr lang="pt-BR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4800" y="1340768"/>
            <a:ext cx="8686800" cy="5112568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dirty="0" smtClean="0"/>
              <a:t>-</a:t>
            </a:r>
            <a:r>
              <a:rPr lang="pt-BR" sz="3500" u="sng" dirty="0" smtClean="0"/>
              <a:t>Estudo </a:t>
            </a:r>
            <a:r>
              <a:rPr lang="pt-BR" sz="3500" u="sng" dirty="0" smtClean="0"/>
              <a:t>criativo </a:t>
            </a:r>
            <a:r>
              <a:rPr lang="pt-BR" sz="3500" dirty="0" smtClean="0"/>
              <a:t>-</a:t>
            </a:r>
            <a:r>
              <a:rPr lang="pt-BR" sz="3500" dirty="0" smtClean="0"/>
              <a:t> </a:t>
            </a:r>
            <a:r>
              <a:rPr lang="pt-BR" sz="3500" dirty="0" smtClean="0"/>
              <a:t> </a:t>
            </a:r>
            <a:r>
              <a:rPr lang="pt-BR" sz="3500" dirty="0" smtClean="0"/>
              <a:t>duas atividades conjuntas</a:t>
            </a:r>
            <a:r>
              <a:rPr lang="pt-BR" sz="3500" dirty="0" smtClean="0"/>
              <a:t>: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pt-BR" sz="35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3500" dirty="0"/>
              <a:t>	</a:t>
            </a:r>
            <a:r>
              <a:rPr lang="pt-BR" sz="3500" dirty="0" smtClean="0"/>
              <a:t>-</a:t>
            </a:r>
            <a:r>
              <a:rPr lang="pt-BR" sz="3500" i="1" u="sng" dirty="0" smtClean="0"/>
              <a:t>pesquisar</a:t>
            </a:r>
            <a:r>
              <a:rPr lang="pt-BR" sz="3500" i="1" dirty="0" smtClean="0"/>
              <a:t>:</a:t>
            </a:r>
            <a:r>
              <a:rPr lang="pt-BR" sz="3500" dirty="0" smtClean="0"/>
              <a:t> </a:t>
            </a:r>
            <a:r>
              <a:rPr lang="pt-BR" sz="3500" dirty="0" smtClean="0"/>
              <a:t>pesquisa-se com um mínimo de qualidade </a:t>
            </a:r>
            <a:r>
              <a:rPr lang="pt-BR" sz="3500" dirty="0" smtClean="0"/>
              <a:t>para desconstruir </a:t>
            </a:r>
            <a:r>
              <a:rPr lang="pt-BR" sz="3500" dirty="0" smtClean="0"/>
              <a:t>e </a:t>
            </a:r>
            <a:r>
              <a:rPr lang="pt-BR" sz="3500" dirty="0" smtClean="0"/>
              <a:t>reconstruir </a:t>
            </a:r>
            <a:r>
              <a:rPr lang="pt-BR" sz="3500" dirty="0" smtClean="0"/>
              <a:t>conhecimentos</a:t>
            </a:r>
            <a:r>
              <a:rPr lang="pt-BR" sz="3500" dirty="0" smtClean="0"/>
              <a:t>,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endParaRPr lang="pt-BR" sz="3500" dirty="0" smtClean="0"/>
          </a:p>
          <a:p>
            <a:pPr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BR" sz="3500" dirty="0" smtClean="0"/>
              <a:t>- </a:t>
            </a:r>
            <a:r>
              <a:rPr lang="pt-BR" sz="3500" i="1" u="sng" dirty="0" smtClean="0"/>
              <a:t>elaborar</a:t>
            </a:r>
            <a:r>
              <a:rPr lang="pt-BR" sz="3500" dirty="0" smtClean="0"/>
              <a:t>: tomar o </a:t>
            </a:r>
            <a:r>
              <a:rPr lang="pt-BR" sz="3500" dirty="0" smtClean="0"/>
              <a:t>conhecimento </a:t>
            </a:r>
            <a:r>
              <a:rPr lang="pt-BR" sz="3500" dirty="0" smtClean="0"/>
              <a:t>e refazer do ponto de </a:t>
            </a:r>
            <a:r>
              <a:rPr lang="pt-BR" sz="3500" dirty="0" smtClean="0"/>
              <a:t>vista </a:t>
            </a:r>
            <a:r>
              <a:rPr lang="pt-BR" sz="3500" dirty="0" smtClean="0"/>
              <a:t>apoiado na argumentação, na autonomia de ideias e propostas próprias.</a:t>
            </a:r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1296144"/>
          </a:xfrm>
        </p:spPr>
        <p:txBody>
          <a:bodyPr>
            <a:noAutofit/>
          </a:bodyPr>
          <a:lstStyle/>
          <a:p>
            <a:r>
              <a:rPr lang="pt-BR" sz="2400" b="1" dirty="0"/>
              <a:t>Principais ideias sobre o </a:t>
            </a:r>
            <a:r>
              <a:rPr lang="pt-BR" sz="2400" b="1" dirty="0" smtClean="0"/>
              <a:t>texto “A </a:t>
            </a:r>
            <a:r>
              <a:rPr lang="pt-BR" sz="2400" b="1" dirty="0"/>
              <a:t>arte de Estudar” </a:t>
            </a:r>
            <a:br>
              <a:rPr lang="pt-BR" sz="2400" b="1" dirty="0"/>
            </a:br>
            <a:r>
              <a:rPr lang="pt-BR" sz="2400" b="1" dirty="0"/>
              <a:t>Segundo Pedro Demo</a:t>
            </a:r>
            <a:r>
              <a:rPr lang="pt-BR" sz="1600" b="1" dirty="0"/>
              <a:t/>
            </a:r>
            <a:br>
              <a:rPr lang="pt-BR" sz="1600" b="1" dirty="0"/>
            </a:br>
            <a:endParaRPr lang="pt-B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4800" y="1340768"/>
            <a:ext cx="8686800" cy="496855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4000" dirty="0" smtClean="0"/>
              <a:t>-Para </a:t>
            </a:r>
            <a:r>
              <a:rPr lang="pt-BR" sz="4000" u="sng" dirty="0" smtClean="0"/>
              <a:t>estudar</a:t>
            </a:r>
            <a:r>
              <a:rPr lang="pt-BR" sz="4000" dirty="0" smtClean="0"/>
              <a:t> é preciso de </a:t>
            </a:r>
            <a:r>
              <a:rPr lang="pt-BR" sz="4000" u="sng" dirty="0" smtClean="0"/>
              <a:t>motivação</a:t>
            </a:r>
            <a:r>
              <a:rPr lang="pt-BR" sz="4000" dirty="0" smtClean="0"/>
              <a:t>.</a:t>
            </a:r>
          </a:p>
          <a:p>
            <a:pPr marL="0" indent="0" algn="just">
              <a:buNone/>
            </a:pPr>
            <a:r>
              <a:rPr lang="pt-BR" sz="4000" dirty="0" smtClean="0"/>
              <a:t> </a:t>
            </a:r>
          </a:p>
          <a:p>
            <a:pPr marL="0" indent="0" algn="just">
              <a:buNone/>
            </a:pPr>
            <a:r>
              <a:rPr lang="pt-BR" sz="4000" dirty="0" smtClean="0"/>
              <a:t>Que</a:t>
            </a:r>
            <a:r>
              <a:rPr lang="pt-BR" sz="4000" dirty="0" smtClean="0"/>
              <a:t> </a:t>
            </a:r>
            <a:r>
              <a:rPr lang="pt-BR" sz="4000" dirty="0" smtClean="0"/>
              <a:t>implica </a:t>
            </a:r>
            <a:r>
              <a:rPr lang="pt-BR" sz="4000" u="sng" dirty="0" smtClean="0"/>
              <a:t>prazer </a:t>
            </a:r>
            <a:r>
              <a:rPr lang="pt-BR" sz="4000" u="sng" dirty="0"/>
              <a:t>imediato </a:t>
            </a:r>
            <a:r>
              <a:rPr lang="pt-BR" sz="4000" dirty="0"/>
              <a:t>(diz respeito a recompensas materiais, </a:t>
            </a:r>
            <a:r>
              <a:rPr lang="pt-BR" sz="4000" dirty="0" smtClean="0"/>
              <a:t>passageiras); </a:t>
            </a:r>
            <a:r>
              <a:rPr lang="pt-BR" sz="4000" dirty="0" smtClean="0"/>
              <a:t>e  </a:t>
            </a:r>
            <a:r>
              <a:rPr lang="pt-BR" sz="4000" u="sng" dirty="0" smtClean="0"/>
              <a:t>prazer </a:t>
            </a:r>
            <a:r>
              <a:rPr lang="pt-BR" sz="4000" u="sng" dirty="0" smtClean="0"/>
              <a:t>profundo </a:t>
            </a:r>
            <a:r>
              <a:rPr lang="pt-BR" sz="4000" dirty="0" smtClean="0"/>
              <a:t>(busca </a:t>
            </a:r>
            <a:r>
              <a:rPr lang="pt-BR" sz="4000" dirty="0" smtClean="0"/>
              <a:t>satisfação de teor imaterial, de longo prazo, intensa e </a:t>
            </a:r>
            <a:r>
              <a:rPr lang="pt-BR" sz="4000" dirty="0" smtClean="0"/>
              <a:t>duradoura).</a:t>
            </a:r>
            <a:endParaRPr lang="pt-BR" sz="4000" dirty="0" smtClean="0"/>
          </a:p>
          <a:p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1296144"/>
          </a:xfrm>
        </p:spPr>
        <p:txBody>
          <a:bodyPr>
            <a:noAutofit/>
          </a:bodyPr>
          <a:lstStyle/>
          <a:p>
            <a:r>
              <a:rPr lang="pt-BR" sz="2400" b="1" dirty="0"/>
              <a:t>Principais ideias sobre o </a:t>
            </a:r>
            <a:r>
              <a:rPr lang="pt-BR" sz="2400" b="1" dirty="0" smtClean="0"/>
              <a:t>texto “A </a:t>
            </a:r>
            <a:r>
              <a:rPr lang="pt-BR" sz="2400" b="1" dirty="0"/>
              <a:t>arte de Estudar” </a:t>
            </a:r>
            <a:br>
              <a:rPr lang="pt-BR" sz="2400" b="1" dirty="0"/>
            </a:br>
            <a:r>
              <a:rPr lang="pt-BR" sz="2400" b="1" dirty="0"/>
              <a:t>Segundo Pedro Demo</a:t>
            </a:r>
            <a:r>
              <a:rPr lang="pt-BR" sz="1600" b="1" dirty="0"/>
              <a:t/>
            </a:r>
            <a:br>
              <a:rPr lang="pt-BR" sz="1600" b="1" dirty="0"/>
            </a:br>
            <a:endParaRPr lang="pt-BR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4800" y="1412776"/>
            <a:ext cx="8686800" cy="466734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pt-BR" sz="2800" dirty="0" smtClean="0"/>
              <a:t>-É preciso </a:t>
            </a:r>
            <a:r>
              <a:rPr lang="pt-BR" sz="2800" u="sng" dirty="0" smtClean="0"/>
              <a:t>saber motivar o aluno </a:t>
            </a:r>
            <a:r>
              <a:rPr lang="pt-BR" sz="2800" dirty="0" smtClean="0"/>
              <a:t>para que estude a partir de </a:t>
            </a:r>
            <a:r>
              <a:rPr lang="pt-BR" sz="2800" u="sng" dirty="0" smtClean="0"/>
              <a:t>razões criadas por ele mesmo</a:t>
            </a:r>
            <a:r>
              <a:rPr lang="pt-BR" sz="2800" dirty="0" smtClean="0"/>
              <a:t>. </a:t>
            </a:r>
            <a:endParaRPr lang="pt-BR" sz="2800" dirty="0" smtClean="0"/>
          </a:p>
          <a:p>
            <a:pPr marL="0" indent="0" algn="just">
              <a:buNone/>
            </a:pPr>
            <a:endParaRPr lang="pt-BR" sz="2800" dirty="0" smtClean="0"/>
          </a:p>
          <a:p>
            <a:pPr marL="0" indent="0" algn="just">
              <a:buNone/>
            </a:pPr>
            <a:r>
              <a:rPr lang="pt-BR" sz="2800" dirty="0" smtClean="0"/>
              <a:t>-A primeira razão é o </a:t>
            </a:r>
            <a:r>
              <a:rPr lang="pt-BR" sz="2800" u="sng" dirty="0" smtClean="0"/>
              <a:t>próprio professor ser estudioso</a:t>
            </a:r>
            <a:r>
              <a:rPr lang="pt-BR" sz="2800" dirty="0" smtClean="0"/>
              <a:t>, pois se o professor não </a:t>
            </a:r>
            <a:r>
              <a:rPr lang="pt-BR" sz="2800" dirty="0" smtClean="0"/>
              <a:t>der o exemplo será</a:t>
            </a:r>
            <a:r>
              <a:rPr lang="pt-BR" sz="2800" dirty="0" smtClean="0"/>
              <a:t> </a:t>
            </a:r>
            <a:r>
              <a:rPr lang="pt-BR" sz="2800" dirty="0" smtClean="0"/>
              <a:t>difícil </a:t>
            </a:r>
            <a:r>
              <a:rPr lang="pt-BR" sz="2800" dirty="0" smtClean="0"/>
              <a:t> </a:t>
            </a:r>
            <a:r>
              <a:rPr lang="pt-BR" sz="2800" dirty="0" smtClean="0"/>
              <a:t>impor ao aluno ser </a:t>
            </a:r>
            <a:r>
              <a:rPr lang="pt-BR" sz="2800" dirty="0" smtClean="0"/>
              <a:t>estudioso</a:t>
            </a:r>
            <a:r>
              <a:rPr lang="pt-BR" sz="2800" dirty="0" smtClean="0"/>
              <a:t>. </a:t>
            </a:r>
            <a:endParaRPr lang="pt-BR" sz="2800" dirty="0" smtClean="0"/>
          </a:p>
          <a:p>
            <a:pPr marL="0" indent="0" algn="just">
              <a:buNone/>
            </a:pPr>
            <a:endParaRPr lang="pt-BR" sz="2800" dirty="0" smtClean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301752" y="44624"/>
            <a:ext cx="8534400" cy="1296144"/>
          </a:xfrm>
        </p:spPr>
        <p:txBody>
          <a:bodyPr>
            <a:noAutofit/>
          </a:bodyPr>
          <a:lstStyle/>
          <a:p>
            <a:r>
              <a:rPr lang="pt-BR" sz="2400" b="1" dirty="0"/>
              <a:t>Principais ideias sobre o </a:t>
            </a:r>
            <a:r>
              <a:rPr lang="pt-BR" sz="2400" b="1" dirty="0" smtClean="0"/>
              <a:t>texto “A </a:t>
            </a:r>
            <a:r>
              <a:rPr lang="pt-BR" sz="2400" b="1" dirty="0"/>
              <a:t>arte de Estudar” </a:t>
            </a:r>
            <a:br>
              <a:rPr lang="pt-BR" sz="2400" b="1" dirty="0"/>
            </a:br>
            <a:r>
              <a:rPr lang="pt-BR" sz="2400" b="1" dirty="0"/>
              <a:t>Segundo Pedro Demo</a:t>
            </a:r>
            <a:r>
              <a:rPr lang="pt-BR" sz="1600" b="1" dirty="0"/>
              <a:t/>
            </a:r>
            <a:br>
              <a:rPr lang="pt-BR" sz="1600" b="1" dirty="0"/>
            </a:br>
            <a:endParaRPr lang="pt-BR" sz="1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93096"/>
            <a:ext cx="3839108" cy="1925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82272"/>
          </a:xfrm>
        </p:spPr>
        <p:txBody>
          <a:bodyPr/>
          <a:lstStyle/>
          <a:p>
            <a:pPr marL="0" indent="0" algn="just">
              <a:buNone/>
            </a:pPr>
            <a:r>
              <a:rPr lang="pt-BR" sz="2400" dirty="0" smtClean="0"/>
              <a:t>-</a:t>
            </a:r>
            <a:r>
              <a:rPr lang="pt-BR" sz="2800" dirty="0"/>
              <a:t>A segunda razão é </a:t>
            </a:r>
            <a:r>
              <a:rPr lang="pt-BR" sz="2800" u="sng" dirty="0"/>
              <a:t>tornar o assunto mais próximo da vida do aluno</a:t>
            </a:r>
            <a:r>
              <a:rPr lang="pt-BR" sz="2800" dirty="0"/>
              <a:t>, como algo que passa pela vida </a:t>
            </a:r>
            <a:r>
              <a:rPr lang="pt-BR" sz="2800" dirty="0" smtClean="0"/>
              <a:t>real.</a:t>
            </a:r>
          </a:p>
          <a:p>
            <a:pPr marL="0" indent="0" algn="just">
              <a:buNone/>
            </a:pPr>
            <a:endParaRPr lang="pt-BR" sz="2800" dirty="0"/>
          </a:p>
          <a:p>
            <a:pPr marL="0" indent="0" algn="just">
              <a:buNone/>
            </a:pPr>
            <a:r>
              <a:rPr lang="pt-BR" sz="2800" dirty="0"/>
              <a:t>-A terceira razão é </a:t>
            </a:r>
            <a:r>
              <a:rPr lang="pt-BR" sz="2800" u="sng" dirty="0"/>
              <a:t>convencer o aluno a apreciar o assunto por razões do próprio assunto.</a:t>
            </a:r>
          </a:p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5" y="4221089"/>
            <a:ext cx="4295457" cy="196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4657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ívico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ívico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ívico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252</TotalTime>
  <Words>242</Words>
  <Application>Microsoft Office PowerPoint</Application>
  <PresentationFormat>Apresentação na tela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Cívico</vt:lpstr>
      <vt:lpstr>   GED – NTE REGIONAL CAMPO GRANDE /MS</vt:lpstr>
      <vt:lpstr>Principais ideias sobre o texto “A arte de Estudar”  Segundo Pedro Demo </vt:lpstr>
      <vt:lpstr>Principais ideias sobre o texto “A arte de Estudar”  Segundo Pedro Demo </vt:lpstr>
      <vt:lpstr>Principais ideias sobre o texto “A arte de Estudar”  Segundo Pedro Demo </vt:lpstr>
      <vt:lpstr>Principais ideias sobre o texto “A arte de Estudar”  Segundo Pedro Demo 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 7</dc:creator>
  <cp:lastModifiedBy>USER</cp:lastModifiedBy>
  <cp:revision>23</cp:revision>
  <cp:lastPrinted>2015-03-27T17:05:58Z</cp:lastPrinted>
  <dcterms:created xsi:type="dcterms:W3CDTF">2015-03-26T17:14:22Z</dcterms:created>
  <dcterms:modified xsi:type="dcterms:W3CDTF">2015-03-27T18:19:16Z</dcterms:modified>
</cp:coreProperties>
</file>